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74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78"/>
      </p:cViewPr>
      <p:guideLst>
        <p:guide orient="horz" pos="21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2D0BBA-A4C2-49FC-B76E-9C083B1AB5C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22512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/>
              <a:t>海口市第四人民医院</a:t>
            </a:r>
            <a:br>
              <a:rPr lang="zh-CN" altLang="en-US" sz="2800" b="1" dirty="0"/>
            </a:br>
            <a:r>
              <a:rPr lang="zh-CN" altLang="en-US" sz="2800" b="1" dirty="0"/>
              <a:t>关于开展特需医疗服务项目价格的公示</a:t>
            </a:r>
            <a:endParaRPr lang="zh-CN" altLang="en-US" sz="2800" b="1" dirty="0"/>
          </a:p>
        </p:txBody>
      </p:sp>
      <p:sp>
        <p:nvSpPr>
          <p:cNvPr id="2050" name="内容占位符 2"/>
          <p:cNvSpPr>
            <a:spLocks noGrp="1"/>
          </p:cNvSpPr>
          <p:nvPr>
            <p:ph idx="1"/>
          </p:nvPr>
        </p:nvSpPr>
        <p:spPr>
          <a:xfrm>
            <a:off x="457200" y="2279650"/>
            <a:ext cx="8229600" cy="3846513"/>
          </a:xfrm>
          <a:ln/>
        </p:spPr>
        <p:txBody>
          <a:bodyPr vert="horz" wrap="square" lIns="91440" tIns="45720" rIns="91440" bIns="45720" anchor="t" anchorCtr="0"/>
          <a:p>
            <a:pPr marL="0" indent="0" eaLnBrk="1" hangingPunct="1">
              <a:buNone/>
            </a:pPr>
            <a:r>
              <a:rPr lang="en-US" altLang="zh-CN" sz="2400" dirty="0"/>
              <a:t>     </a:t>
            </a:r>
            <a:endParaRPr lang="en-US" altLang="zh-CN" sz="2400" dirty="0"/>
          </a:p>
          <a:p>
            <a:pPr marL="0" indent="0" eaLnBrk="1" hangingPunct="1">
              <a:buNone/>
            </a:pPr>
            <a:r>
              <a:rPr lang="en-US" altLang="zh-CN" sz="2400" dirty="0"/>
              <a:t>       </a:t>
            </a:r>
            <a:r>
              <a:rPr lang="zh-CN" altLang="en-US" sz="2400" dirty="0"/>
              <a:t>根据海南省医疗保障局、海南省卫生健康委员会、海南省市场监督管理局《关于海南省公立医疗机构特需医疗服务管理办法》（琼医保</a:t>
            </a:r>
            <a:r>
              <a:rPr lang="en-US" altLang="zh-CN" sz="2400" dirty="0"/>
              <a:t>[2024]103</a:t>
            </a:r>
            <a:r>
              <a:rPr lang="zh-CN" altLang="en-US" sz="2400" dirty="0"/>
              <a:t>号）文件精神，我院特申请开展特需病房服务，现将特需服务项目价格及相关文件资料公示，接受群众监督。</a:t>
            </a:r>
            <a:endParaRPr lang="en-US" altLang="zh-CN" sz="2400" dirty="0"/>
          </a:p>
          <a:p>
            <a:pPr marL="0" indent="0" eaLnBrk="1" hangingPunct="1">
              <a:buNone/>
            </a:pPr>
            <a:r>
              <a:rPr lang="en-US" altLang="zh-CN" sz="2400" dirty="0"/>
              <a:t>         </a:t>
            </a:r>
            <a:endParaRPr lang="en-US" altLang="zh-CN" sz="2400" dirty="0"/>
          </a:p>
          <a:p>
            <a:pPr marL="0" indent="0" eaLnBrk="1" hangingPunct="1">
              <a:buNone/>
            </a:pPr>
            <a:r>
              <a:rPr lang="en-US" altLang="zh-CN" sz="2400" dirty="0"/>
              <a:t>       </a:t>
            </a:r>
            <a:r>
              <a:rPr lang="zh-CN" altLang="en-US" sz="2400" dirty="0"/>
              <a:t>公示时间：</a:t>
            </a:r>
            <a:r>
              <a:rPr lang="en-US" altLang="zh-CN" sz="2400" dirty="0"/>
              <a:t>2025</a:t>
            </a:r>
            <a:r>
              <a:rPr lang="zh-CN" altLang="en-US" sz="2400" dirty="0"/>
              <a:t>年</a:t>
            </a:r>
            <a:r>
              <a:rPr lang="en-US" altLang="zh-CN" sz="2400" dirty="0"/>
              <a:t>3</a:t>
            </a:r>
            <a:r>
              <a:rPr lang="zh-CN" altLang="en-US" sz="2400" dirty="0"/>
              <a:t>月</a:t>
            </a:r>
            <a:r>
              <a:rPr lang="en-US" altLang="zh-CN" sz="2400" dirty="0"/>
              <a:t>20</a:t>
            </a:r>
            <a:r>
              <a:rPr lang="zh-CN" altLang="en-US" sz="2400" dirty="0"/>
              <a:t>日至</a:t>
            </a:r>
            <a:r>
              <a:rPr lang="en-US" altLang="zh-CN" sz="2400" dirty="0"/>
              <a:t>2025</a:t>
            </a:r>
            <a:r>
              <a:rPr lang="zh-CN" altLang="en-US" sz="2400" dirty="0"/>
              <a:t>年</a:t>
            </a:r>
            <a:r>
              <a:rPr lang="en-US" altLang="zh-CN" sz="2400" dirty="0"/>
              <a:t>4</a:t>
            </a:r>
            <a:r>
              <a:rPr lang="zh-CN" altLang="en-US" sz="2400" dirty="0"/>
              <a:t>月</a:t>
            </a:r>
            <a:r>
              <a:rPr lang="en-US" altLang="zh-CN" sz="2400" dirty="0"/>
              <a:t>2</a:t>
            </a:r>
            <a:r>
              <a:rPr lang="zh-CN" altLang="en-US" sz="2400" dirty="0"/>
              <a:t>日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内容占位符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01750" y="323850"/>
            <a:ext cx="6538913" cy="6305550"/>
          </a:xfr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68438" y="349250"/>
            <a:ext cx="6205537" cy="6010275"/>
          </a:xfrm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38250" y="1265238"/>
            <a:ext cx="6667500" cy="3952875"/>
          </a:xfr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内容占位符 8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1366838"/>
            <a:ext cx="8229600" cy="4097337"/>
          </a:xfr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69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06513" y="274638"/>
            <a:ext cx="6530975" cy="6399212"/>
          </a:xfrm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3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66825" y="388938"/>
            <a:ext cx="6610350" cy="6048375"/>
          </a:xfrm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23988" y="287338"/>
            <a:ext cx="6215062" cy="6270625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01763" y="307975"/>
            <a:ext cx="6338887" cy="6238875"/>
          </a:xfrm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554038"/>
            <a:ext cx="8229600" cy="5792787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76338" y="900113"/>
            <a:ext cx="6791325" cy="5114925"/>
          </a:xfrm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3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3950" y="955675"/>
            <a:ext cx="6896100" cy="5076825"/>
          </a:xfrm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66750" y="530225"/>
            <a:ext cx="7810500" cy="5810250"/>
          </a:xfrm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7238" y="630238"/>
            <a:ext cx="7629525" cy="5676900"/>
          </a:xfrm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WPS 演示</Application>
  <PresentationFormat>全屏显示(4:3)</PresentationFormat>
  <Paragraphs>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宋体</vt:lpstr>
      <vt:lpstr>Wingdings</vt:lpstr>
      <vt:lpstr>等线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海口市第四人民医院 关于开展特需医疗服务项目价格的公示</dc:title>
  <dc:creator>Administrator</dc:creator>
  <cp:lastModifiedBy>海口市第四人民医院院办</cp:lastModifiedBy>
  <cp:revision>10</cp:revision>
  <dcterms:created xsi:type="dcterms:W3CDTF">2025-03-19T08:49:42Z</dcterms:created>
  <dcterms:modified xsi:type="dcterms:W3CDTF">2025-03-25T00:31:48Z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929CD4138AA4423DAC880CFBCE456F19_13</vt:lpwstr>
  </property>
</Properties>
</file>